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6" r:id="rId7"/>
    <p:sldId id="260" r:id="rId8"/>
    <p:sldId id="267" r:id="rId9"/>
    <p:sldId id="261" r:id="rId10"/>
    <p:sldId id="268" r:id="rId11"/>
    <p:sldId id="263" r:id="rId12"/>
    <p:sldId id="262" r:id="rId13"/>
    <p:sldId id="264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9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DB9D-93E1-4D1B-B55B-566F5FEB1D94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CB9BF-E644-49C0-9EE2-2ABE5F8698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73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DB9D-93E1-4D1B-B55B-566F5FEB1D94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CB9BF-E644-49C0-9EE2-2ABE5F8698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380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DB9D-93E1-4D1B-B55B-566F5FEB1D94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CB9BF-E644-49C0-9EE2-2ABE5F8698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00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DB9D-93E1-4D1B-B55B-566F5FEB1D94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CB9BF-E644-49C0-9EE2-2ABE5F8698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30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DB9D-93E1-4D1B-B55B-566F5FEB1D94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CB9BF-E644-49C0-9EE2-2ABE5F8698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776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DB9D-93E1-4D1B-B55B-566F5FEB1D94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CB9BF-E644-49C0-9EE2-2ABE5F8698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610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DB9D-93E1-4D1B-B55B-566F5FEB1D94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CB9BF-E644-49C0-9EE2-2ABE5F8698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25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DB9D-93E1-4D1B-B55B-566F5FEB1D94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CB9BF-E644-49C0-9EE2-2ABE5F8698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855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DB9D-93E1-4D1B-B55B-566F5FEB1D94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CB9BF-E644-49C0-9EE2-2ABE5F8698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468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DB9D-93E1-4D1B-B55B-566F5FEB1D94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CB9BF-E644-49C0-9EE2-2ABE5F8698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748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7DB9D-93E1-4D1B-B55B-566F5FEB1D94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CB9BF-E644-49C0-9EE2-2ABE5F8698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396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7DB9D-93E1-4D1B-B55B-566F5FEB1D94}" type="datetimeFigureOut">
              <a:rPr lang="ko-KR" altLang="en-US" smtClean="0"/>
              <a:t>2025-08-24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CB9BF-E644-49C0-9EE2-2ABE5F8698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377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feetechrc.com/software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8.png"/><Relationship Id="rId4" Type="http://schemas.openxmlformats.org/officeDocument/2006/relationships/hyperlink" Target="https://github.com/pollen-robotics/reachy-mini-motor-controller/blob/main/examples/sin.py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eok-c/Stewart_Py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openxmlformats.org/officeDocument/2006/relationships/image" Target="../media/image10.png"/><Relationship Id="rId3" Type="http://schemas.microsoft.com/office/2007/relationships/media" Target="../media/media6.mp4"/><Relationship Id="rId7" Type="http://schemas.microsoft.com/office/2007/relationships/media" Target="../media/media8.mp4"/><Relationship Id="rId12" Type="http://schemas.openxmlformats.org/officeDocument/2006/relationships/image" Target="../media/image9.jpeg"/><Relationship Id="rId17" Type="http://schemas.openxmlformats.org/officeDocument/2006/relationships/image" Target="../media/image14.png"/><Relationship Id="rId2" Type="http://schemas.openxmlformats.org/officeDocument/2006/relationships/video" Target="../media/media5.mp4"/><Relationship Id="rId16" Type="http://schemas.openxmlformats.org/officeDocument/2006/relationships/image" Target="../media/image13.png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slideLayout" Target="../slideLayouts/slideLayout2.xml"/><Relationship Id="rId5" Type="http://schemas.microsoft.com/office/2007/relationships/media" Target="../media/media7.mp4"/><Relationship Id="rId15" Type="http://schemas.openxmlformats.org/officeDocument/2006/relationships/image" Target="../media/image12.png"/><Relationship Id="rId10" Type="http://schemas.openxmlformats.org/officeDocument/2006/relationships/video" Target="../media/media9.mp4"/><Relationship Id="rId4" Type="http://schemas.openxmlformats.org/officeDocument/2006/relationships/video" Target="../media/media6.mp4"/><Relationship Id="rId9" Type="http://schemas.microsoft.com/office/2007/relationships/media" Target="../media/media9.mp4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reachy mini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6</a:t>
            </a:r>
            <a:r>
              <a:rPr lang="ko-KR" altLang="en-US" smtClean="0"/>
              <a:t>주차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249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스튜어트 연산 연동</a:t>
            </a:r>
            <a:endParaRPr lang="ko-KR" altLang="en-US"/>
          </a:p>
        </p:txBody>
      </p:sp>
      <p:pic>
        <p:nvPicPr>
          <p:cNvPr id="4" name="KakaoTalk_20250823_22130449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3700" y="1825625"/>
            <a:ext cx="2578100" cy="4572000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24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테스트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933" y="2281988"/>
            <a:ext cx="5792067" cy="34752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539" y="2281988"/>
            <a:ext cx="5726861" cy="34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22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문제점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전원 공급의 불안정성</a:t>
            </a:r>
            <a:endParaRPr lang="en-US" altLang="ko-KR" smtClean="0"/>
          </a:p>
          <a:p>
            <a:r>
              <a:rPr lang="ko-KR" altLang="en-US" smtClean="0"/>
              <a:t>무게 중심의 불안정성</a:t>
            </a:r>
            <a:endParaRPr lang="en-US" altLang="ko-KR" smtClean="0"/>
          </a:p>
          <a:p>
            <a:r>
              <a:rPr lang="ko-KR" altLang="en-US" smtClean="0"/>
              <a:t>상단 링크의 불안정성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650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전원 공급의 </a:t>
            </a:r>
            <a:r>
              <a:rPr lang="ko-KR" altLang="en-US" smtClean="0"/>
              <a:t>불안정성</a:t>
            </a:r>
            <a:endParaRPr lang="ko-KR" altLang="en-US"/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2297" y="3472447"/>
            <a:ext cx="6103453" cy="3182016"/>
          </a:xfrm>
          <a:prstGeom prst="rect">
            <a:avLst/>
          </a:prstGeom>
        </p:spPr>
      </p:pic>
      <p:sp>
        <p:nvSpPr>
          <p:cNvPr id="124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smtClean="0"/>
              <a:t>12v </a:t>
            </a:r>
            <a:r>
              <a:rPr lang="ko-KR" altLang="en-US" smtClean="0"/>
              <a:t>전압을 </a:t>
            </a:r>
            <a:r>
              <a:rPr lang="en-US" altLang="ko-KR" smtClean="0"/>
              <a:t>5v </a:t>
            </a:r>
            <a:r>
              <a:rPr lang="ko-KR" altLang="en-US" smtClean="0"/>
              <a:t>로 변환하기 위하여 </a:t>
            </a:r>
            <a:r>
              <a:rPr lang="en-US" altLang="ko-KR" smtClean="0"/>
              <a:t>openrb-150</a:t>
            </a:r>
            <a:r>
              <a:rPr lang="ko-KR" altLang="en-US" smtClean="0"/>
              <a:t>을 사용하였음</a:t>
            </a:r>
            <a:endParaRPr lang="en-US" altLang="ko-KR" smtClean="0"/>
          </a:p>
          <a:p>
            <a:r>
              <a:rPr lang="en-US" altLang="ko-KR" smtClean="0"/>
              <a:t>openrb-150</a:t>
            </a:r>
            <a:r>
              <a:rPr lang="ko-KR" altLang="en-US" smtClean="0"/>
              <a:t>의 </a:t>
            </a:r>
            <a:r>
              <a:rPr lang="en-US" altLang="ko-KR" smtClean="0"/>
              <a:t>5v </a:t>
            </a:r>
            <a:r>
              <a:rPr lang="ko-KR" altLang="en-US" smtClean="0"/>
              <a:t>레귤레이터 최대 출력 전류는 </a:t>
            </a:r>
            <a:r>
              <a:rPr lang="en-US" altLang="ko-KR" smtClean="0"/>
              <a:t>150mA</a:t>
            </a:r>
            <a:r>
              <a:rPr lang="ko-KR" altLang="en-US" smtClean="0"/>
              <a:t>임</a:t>
            </a:r>
            <a:endParaRPr lang="en-US" altLang="ko-KR" smtClean="0"/>
          </a:p>
          <a:p>
            <a:r>
              <a:rPr lang="en-US" altLang="ko-KR" smtClean="0"/>
              <a:t>6</a:t>
            </a:r>
            <a:r>
              <a:rPr lang="ko-KR" altLang="en-US" smtClean="0"/>
              <a:t>개의 서보모터를 동시에 전류 제어하기에 최대 전류가 낮음</a:t>
            </a:r>
            <a:endParaRPr lang="en-US" altLang="ko-KR" smtClean="0"/>
          </a:p>
          <a:p>
            <a:r>
              <a:rPr lang="ko-KR" altLang="en-US" smtClean="0"/>
              <a:t>다른 부품 사용 필요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945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무게 중심 및 상단 링크의 불안정성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모터로 인하여 머리 뒤편이 무거움</a:t>
            </a:r>
            <a:endParaRPr lang="en-US" altLang="ko-KR" smtClean="0"/>
          </a:p>
          <a:p>
            <a:r>
              <a:rPr lang="ko-KR" altLang="en-US" smtClean="0"/>
              <a:t>상단 링크의 볼 조인트로 인하여</a:t>
            </a:r>
            <a:r>
              <a:rPr lang="en-US" altLang="ko-KR"/>
              <a:t> </a:t>
            </a:r>
            <a:r>
              <a:rPr lang="ko-KR" altLang="en-US" smtClean="0"/>
              <a:t>상단 링크가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조금씩 회전이 가능함</a:t>
            </a:r>
            <a:endParaRPr lang="en-US" altLang="ko-KR" smtClean="0"/>
          </a:p>
          <a:p>
            <a:r>
              <a:rPr lang="ko-KR" altLang="en-US" smtClean="0"/>
              <a:t>온전한 </a:t>
            </a:r>
            <a:r>
              <a:rPr lang="en-US" altLang="ko-KR" smtClean="0"/>
              <a:t>6DOF </a:t>
            </a:r>
            <a:r>
              <a:rPr lang="ko-KR" altLang="en-US" smtClean="0"/>
              <a:t>머리 이동</a:t>
            </a:r>
            <a:r>
              <a:rPr lang="en-US" altLang="ko-KR" smtClean="0"/>
              <a:t>/</a:t>
            </a:r>
            <a:r>
              <a:rPr lang="ko-KR" altLang="en-US" smtClean="0"/>
              <a:t>회전은 어려움</a:t>
            </a:r>
            <a:endParaRPr lang="en-US" altLang="ko-KR" smtClean="0"/>
          </a:p>
          <a:p>
            <a:r>
              <a:rPr lang="ko-KR" altLang="en-US" smtClean="0"/>
              <a:t>뭔가 조치가 필요함</a:t>
            </a: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9220200" y="2030197"/>
            <a:ext cx="2273300" cy="4281703"/>
            <a:chOff x="7137400" y="2030197"/>
            <a:chExt cx="2273300" cy="428170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7400" y="2030197"/>
              <a:ext cx="2273300" cy="4281703"/>
            </a:xfrm>
            <a:prstGeom prst="rect">
              <a:avLst/>
            </a:prstGeom>
          </p:spPr>
        </p:pic>
        <p:sp>
          <p:nvSpPr>
            <p:cNvPr id="5" name="모서리가 둥근 직사각형 4"/>
            <p:cNvSpPr/>
            <p:nvPr/>
          </p:nvSpPr>
          <p:spPr>
            <a:xfrm rot="597230">
              <a:off x="7642225" y="3635375"/>
              <a:ext cx="241300" cy="1854200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오른쪽으로 구부러진 화살표 5"/>
            <p:cNvSpPr/>
            <p:nvPr/>
          </p:nvSpPr>
          <p:spPr>
            <a:xfrm rot="17127896">
              <a:off x="7593012" y="4244976"/>
              <a:ext cx="339725" cy="564793"/>
            </a:xfrm>
            <a:prstGeom prst="curved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9340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개별 하드웨어 테스트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모터 </a:t>
            </a:r>
            <a:r>
              <a:rPr lang="en-US" altLang="ko-KR" smtClean="0"/>
              <a:t>1. sts3215</a:t>
            </a:r>
          </a:p>
          <a:p>
            <a:r>
              <a:rPr lang="ko-KR" altLang="en-US" smtClean="0"/>
              <a:t>모터 </a:t>
            </a:r>
            <a:r>
              <a:rPr lang="en-US" altLang="ko-KR" smtClean="0"/>
              <a:t>2. xl330-m288-t</a:t>
            </a:r>
          </a:p>
          <a:p>
            <a:r>
              <a:rPr lang="ko-KR" altLang="en-US" smtClean="0"/>
              <a:t>카메라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291324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sts3215 </a:t>
            </a:r>
            <a:r>
              <a:rPr lang="ko-KR" altLang="en-US" smtClean="0"/>
              <a:t>테스트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제조사에서 제공하는 </a:t>
            </a:r>
            <a:r>
              <a:rPr lang="en-US" altLang="ko-KR" smtClean="0"/>
              <a:t>fd.exe </a:t>
            </a:r>
            <a:r>
              <a:rPr lang="ko-KR" altLang="en-US" smtClean="0"/>
              <a:t>사용</a:t>
            </a:r>
            <a:r>
              <a:rPr lang="en-US" altLang="ko-KR" smtClean="0"/>
              <a:t>(</a:t>
            </a:r>
            <a:r>
              <a:rPr lang="en-US" altLang="ko-KR" smtClean="0">
                <a:hlinkClick r:id="rId2"/>
              </a:rPr>
              <a:t>Software-</a:t>
            </a:r>
            <a:r>
              <a:rPr lang="ko-KR" altLang="en-US" smtClean="0">
                <a:hlinkClick r:id="rId2"/>
              </a:rPr>
              <a:t>深圳飞特模型有限公司</a:t>
            </a:r>
            <a:r>
              <a:rPr lang="en-US" altLang="ko-KR" smtClean="0"/>
              <a:t>)</a:t>
            </a:r>
          </a:p>
          <a:p>
            <a:r>
              <a:rPr lang="ko-KR" altLang="en-US" smtClean="0"/>
              <a:t>모터 </a:t>
            </a:r>
            <a:r>
              <a:rPr lang="en-US" altLang="ko-KR" smtClean="0"/>
              <a:t>id </a:t>
            </a:r>
            <a:r>
              <a:rPr lang="ko-KR" altLang="en-US" smtClean="0"/>
              <a:t>설정 </a:t>
            </a:r>
            <a:r>
              <a:rPr lang="en-US" altLang="ko-KR" smtClean="0"/>
              <a:t>- </a:t>
            </a:r>
            <a:r>
              <a:rPr lang="ko-KR" altLang="en-US" smtClean="0"/>
              <a:t>몸통 회전 모터</a:t>
            </a:r>
            <a:r>
              <a:rPr lang="en-US" altLang="ko-KR" smtClean="0"/>
              <a:t>(11), </a:t>
            </a:r>
            <a:r>
              <a:rPr lang="ko-KR" altLang="en-US" smtClean="0"/>
              <a:t>좌측 안테나 회전 모터</a:t>
            </a:r>
            <a:r>
              <a:rPr lang="en-US" altLang="ko-KR" smtClean="0"/>
              <a:t>(21), </a:t>
            </a:r>
            <a:r>
              <a:rPr lang="ko-KR" altLang="en-US" smtClean="0"/>
              <a:t>우측 안테나 회전 모터</a:t>
            </a:r>
            <a:r>
              <a:rPr lang="en-US" altLang="ko-KR" smtClean="0"/>
              <a:t>(22)</a:t>
            </a:r>
          </a:p>
          <a:p>
            <a:r>
              <a:rPr lang="ko-KR" altLang="en-US" smtClean="0"/>
              <a:t>파라미터</a:t>
            </a:r>
            <a:r>
              <a:rPr lang="en-US" altLang="ko-KR" smtClean="0"/>
              <a:t>(</a:t>
            </a:r>
            <a:r>
              <a:rPr lang="ko-KR" altLang="en-US" smtClean="0"/>
              <a:t>메모리</a:t>
            </a:r>
            <a:r>
              <a:rPr lang="en-US" altLang="ko-KR" smtClean="0"/>
              <a:t>)</a:t>
            </a:r>
            <a:r>
              <a:rPr lang="ko-KR" altLang="en-US" smtClean="0"/>
              <a:t>세팅</a:t>
            </a:r>
            <a:endParaRPr lang="en-US" altLang="ko-KR" smtClean="0"/>
          </a:p>
          <a:p>
            <a:pPr lvl="1"/>
            <a:r>
              <a:rPr lang="ko-KR" altLang="en-US" smtClean="0"/>
              <a:t>몸통 모터 </a:t>
            </a:r>
            <a:r>
              <a:rPr lang="en-US" altLang="ko-KR" smtClean="0"/>
              <a:t>goal vel(46) 1000 </a:t>
            </a:r>
            <a:r>
              <a:rPr lang="ko-KR" altLang="en-US" smtClean="0"/>
              <a:t>정도가 적당</a:t>
            </a:r>
            <a:endParaRPr lang="en-US" altLang="ko-KR" smtClean="0"/>
          </a:p>
          <a:p>
            <a:pPr lvl="1"/>
            <a:r>
              <a:rPr lang="ko-KR" altLang="en-US" smtClean="0"/>
              <a:t>안테나 모터는 최대 속도 괜찮으며 안테나로 인한 진동 증폭으로 적당히 취향에 맞게 </a:t>
            </a:r>
            <a:r>
              <a:rPr lang="en-US" altLang="ko-KR" smtClean="0"/>
              <a:t>pid </a:t>
            </a:r>
            <a:r>
              <a:rPr lang="ko-KR" altLang="en-US" smtClean="0"/>
              <a:t>튜닝하면 재미있음</a:t>
            </a:r>
            <a:endParaRPr lang="en-US" altLang="ko-KR" smtClean="0"/>
          </a:p>
          <a:p>
            <a:pPr lvl="1"/>
            <a:r>
              <a:rPr lang="ko-KR" altLang="en-US" smtClean="0"/>
              <a:t>안테나 충돌 방지를 위한 </a:t>
            </a:r>
            <a:r>
              <a:rPr lang="en-US" altLang="ko-KR" smtClean="0"/>
              <a:t>rotaion angle limit </a:t>
            </a:r>
            <a:r>
              <a:rPr lang="ko-KR" altLang="en-US" smtClean="0"/>
              <a:t>설정도 가능</a:t>
            </a:r>
            <a:endParaRPr lang="en-US" altLang="ko-KR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384613" y="-52703"/>
            <a:ext cx="1422773" cy="198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32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sts3215 </a:t>
            </a:r>
            <a:r>
              <a:rPr lang="ko-KR" altLang="en-US"/>
              <a:t>테스트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026" y="2361652"/>
            <a:ext cx="4460003" cy="3477895"/>
          </a:xfrm>
        </p:spPr>
      </p:pic>
      <p:pic>
        <p:nvPicPr>
          <p:cNvPr id="5" name="KakaoTalk_20250823_22135536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73553" y="1741137"/>
            <a:ext cx="2578100" cy="4572000"/>
          </a:xfrm>
          <a:prstGeom prst="rect">
            <a:avLst/>
          </a:prstGeom>
        </p:spPr>
      </p:pic>
      <p:pic>
        <p:nvPicPr>
          <p:cNvPr id="6" name="KakaoTalk_20250823_221356776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82263" y="1741137"/>
            <a:ext cx="2578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xl330-m288-t </a:t>
            </a:r>
            <a:r>
              <a:rPr lang="ko-KR" altLang="en-US" smtClean="0"/>
              <a:t>테스트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operation mode : current based position</a:t>
            </a:r>
          </a:p>
          <a:p>
            <a:r>
              <a:rPr lang="en-US" altLang="ko-KR" smtClean="0"/>
              <a:t>drive mode </a:t>
            </a:r>
            <a:r>
              <a:rPr lang="ko-KR" altLang="en-US" smtClean="0"/>
              <a:t>의 방향과 회전 각 리밋</a:t>
            </a:r>
            <a:r>
              <a:rPr lang="en-US" altLang="ko-KR" smtClean="0"/>
              <a:t>, offset </a:t>
            </a:r>
            <a:r>
              <a:rPr lang="ko-KR" altLang="en-US" smtClean="0"/>
              <a:t>설정</a:t>
            </a:r>
            <a:endParaRPr lang="en-US" altLang="ko-KR" smtClean="0"/>
          </a:p>
          <a:p>
            <a:r>
              <a:rPr lang="ko-KR" altLang="en-US" smtClean="0"/>
              <a:t>안전을 위해 </a:t>
            </a:r>
            <a:r>
              <a:rPr lang="en-US" altLang="ko-KR" smtClean="0"/>
              <a:t>current limit </a:t>
            </a:r>
            <a:r>
              <a:rPr lang="ko-KR" altLang="en-US" smtClean="0"/>
              <a:t>은 낮게 설정후 점점 높일 예정</a:t>
            </a:r>
            <a:endParaRPr lang="en-US" altLang="ko-KR" smtClean="0"/>
          </a:p>
          <a:p>
            <a:r>
              <a:rPr lang="en-US" altLang="ko-KR" smtClean="0"/>
              <a:t>startup config </a:t>
            </a:r>
            <a:r>
              <a:rPr lang="ko-KR" altLang="en-US" smtClean="0"/>
              <a:t>에서 모터 켜지면 토크 들어오게 설정</a:t>
            </a:r>
            <a:endParaRPr lang="en-US" altLang="ko-KR" smtClean="0"/>
          </a:p>
          <a:p>
            <a:r>
              <a:rPr lang="en-US" altLang="ko-KR" smtClean="0"/>
              <a:t>dynamixel sdk example </a:t>
            </a:r>
            <a:r>
              <a:rPr lang="ko-KR" altLang="en-US" smtClean="0"/>
              <a:t>로 동작 확인 완료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3463" y="3890930"/>
            <a:ext cx="2241890" cy="27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21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xl330-m288-t </a:t>
            </a:r>
            <a:r>
              <a:rPr lang="ko-KR" altLang="en-US" smtClean="0"/>
              <a:t>테스트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674" y="2207173"/>
            <a:ext cx="6335073" cy="4171556"/>
          </a:xfrm>
          <a:prstGeom prst="rect">
            <a:avLst/>
          </a:prstGeom>
        </p:spPr>
      </p:pic>
      <p:pic>
        <p:nvPicPr>
          <p:cNvPr id="7" name="KakaoTalk_20250823_2213478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71245" y="1806729"/>
            <a:ext cx="2578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9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모터 연동 테스트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4"/>
              </a:rPr>
              <a:t>reachy-mini-motor-controller/examples/sin.py at main · </a:t>
            </a:r>
            <a:r>
              <a:rPr lang="en-US" altLang="ko-KR" smtClean="0">
                <a:hlinkClick r:id="rId4"/>
              </a:rPr>
              <a:t>pollen-robotics/reachy-mini-motor-controller</a:t>
            </a:r>
            <a:r>
              <a:rPr lang="en-US" altLang="ko-KR" smtClean="0"/>
              <a:t>/examples/sin.py</a:t>
            </a:r>
          </a:p>
        </p:txBody>
      </p:sp>
      <p:pic>
        <p:nvPicPr>
          <p:cNvPr id="4" name="KakaoTalk_20250823_22134279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2943" y="2891172"/>
            <a:ext cx="6587974" cy="370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0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스튜어트 연산 연동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조이스틱을 이용한 모터 및 스튜어트 플랫폼 제어</a:t>
            </a:r>
            <a:endParaRPr lang="en-US" altLang="ko-KR" smtClean="0"/>
          </a:p>
          <a:p>
            <a:r>
              <a:rPr lang="en-US" altLang="ko-KR" smtClean="0"/>
              <a:t>pygame </a:t>
            </a:r>
            <a:r>
              <a:rPr lang="ko-KR" altLang="en-US" smtClean="0"/>
              <a:t>라이브러리를 통한 조이스틱 </a:t>
            </a:r>
            <a:r>
              <a:rPr lang="en-US" altLang="ko-KR" smtClean="0"/>
              <a:t>input </a:t>
            </a:r>
            <a:r>
              <a:rPr lang="ko-KR" altLang="en-US" smtClean="0"/>
              <a:t>처리</a:t>
            </a:r>
            <a:endParaRPr lang="en-US" altLang="ko-KR" smtClean="0"/>
          </a:p>
          <a:p>
            <a:r>
              <a:rPr lang="en-US" altLang="ko-KR" smtClean="0"/>
              <a:t>reachy_mini_motor_controller </a:t>
            </a:r>
            <a:r>
              <a:rPr lang="ko-KR" altLang="en-US" smtClean="0"/>
              <a:t>라이브러리를 통한 </a:t>
            </a:r>
            <a:r>
              <a:rPr lang="en-US" altLang="ko-KR" smtClean="0"/>
              <a:t>sts3215, xl330 </a:t>
            </a:r>
            <a:r>
              <a:rPr lang="ko-KR" altLang="en-US" smtClean="0"/>
              <a:t>모터 제어</a:t>
            </a:r>
            <a:endParaRPr lang="en-US" altLang="ko-KR" smtClean="0"/>
          </a:p>
          <a:p>
            <a:r>
              <a:rPr lang="en-US" altLang="ko-KR">
                <a:hlinkClick r:id="rId2"/>
              </a:rPr>
              <a:t>Yeok-c/Stewart_Py: Python implementation of stewart </a:t>
            </a:r>
            <a:r>
              <a:rPr lang="en-US" altLang="ko-KR" smtClean="0">
                <a:hlinkClick r:id="rId2"/>
              </a:rPr>
              <a:t>platform</a:t>
            </a:r>
            <a:r>
              <a:rPr lang="en-US" altLang="ko-KR" smtClean="0"/>
              <a:t> </a:t>
            </a:r>
            <a:r>
              <a:rPr lang="ko-KR" altLang="en-US" smtClean="0"/>
              <a:t>에서 스튜어트 플랫폼 역기구학 연산 코드 참고</a:t>
            </a:r>
            <a:endParaRPr lang="en-US" altLang="ko-KR" smtClean="0"/>
          </a:p>
          <a:p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25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스튜어트 연산 연동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37" y="5074449"/>
            <a:ext cx="2332542" cy="1730242"/>
          </a:xfrm>
        </p:spPr>
      </p:pic>
      <p:sp>
        <p:nvSpPr>
          <p:cNvPr id="5" name="모서리가 둥근 직사각형 4"/>
          <p:cNvSpPr/>
          <p:nvPr/>
        </p:nvSpPr>
        <p:spPr>
          <a:xfrm>
            <a:off x="237827" y="5112778"/>
            <a:ext cx="722759" cy="290199"/>
          </a:xfrm>
          <a:prstGeom prst="round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6713" y="5074449"/>
            <a:ext cx="2332542" cy="173024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659970" y="5112778"/>
            <a:ext cx="722759" cy="290199"/>
          </a:xfrm>
          <a:prstGeom prst="round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/오른쪽 화살표 7"/>
          <p:cNvSpPr/>
          <p:nvPr/>
        </p:nvSpPr>
        <p:spPr>
          <a:xfrm>
            <a:off x="86770" y="5537607"/>
            <a:ext cx="873816" cy="279400"/>
          </a:xfrm>
          <a:prstGeom prst="leftRightArrow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/오른쪽 화살표 8"/>
          <p:cNvSpPr/>
          <p:nvPr/>
        </p:nvSpPr>
        <p:spPr>
          <a:xfrm>
            <a:off x="1102770" y="5884740"/>
            <a:ext cx="873816" cy="279400"/>
          </a:xfrm>
          <a:prstGeom prst="leftRightArrow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6770" y="5855163"/>
            <a:ext cx="734496" cy="33855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smtClean="0"/>
              <a:t>우측 안테나</a:t>
            </a:r>
            <a:endParaRPr lang="en-US" altLang="ko-KR" sz="800" smtClean="0"/>
          </a:p>
          <a:p>
            <a:pPr algn="ctr"/>
            <a:r>
              <a:rPr lang="ko-KR" altLang="en-US" sz="800" smtClean="0"/>
              <a:t>모터</a:t>
            </a:r>
            <a:endParaRPr lang="ko-KR" altLang="en-US" sz="800"/>
          </a:p>
        </p:txBody>
      </p:sp>
      <p:sp>
        <p:nvSpPr>
          <p:cNvPr id="11" name="TextBox 10"/>
          <p:cNvSpPr txBox="1"/>
          <p:nvPr/>
        </p:nvSpPr>
        <p:spPr>
          <a:xfrm>
            <a:off x="1172431" y="6223463"/>
            <a:ext cx="734496" cy="33855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/>
              <a:t>좌</a:t>
            </a:r>
            <a:r>
              <a:rPr lang="ko-KR" altLang="en-US" sz="800" smtClean="0"/>
              <a:t>측 안테나</a:t>
            </a:r>
            <a:endParaRPr lang="en-US" altLang="ko-KR" sz="800" smtClean="0"/>
          </a:p>
          <a:p>
            <a:pPr algn="ctr"/>
            <a:r>
              <a:rPr lang="ko-KR" altLang="en-US" sz="800" smtClean="0"/>
              <a:t>모터</a:t>
            </a:r>
            <a:endParaRPr lang="ko-KR" altLang="en-US" sz="800"/>
          </a:p>
        </p:txBody>
      </p:sp>
      <p:pic>
        <p:nvPicPr>
          <p:cNvPr id="12" name="KakaoTalk_20250823_2212436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7827" y="1395689"/>
            <a:ext cx="2011240" cy="3566732"/>
          </a:xfrm>
          <a:prstGeom prst="rect">
            <a:avLst/>
          </a:prstGeom>
        </p:spPr>
      </p:pic>
      <p:sp>
        <p:nvSpPr>
          <p:cNvPr id="13" name="왼쪽/오른쪽 화살표 12"/>
          <p:cNvSpPr/>
          <p:nvPr/>
        </p:nvSpPr>
        <p:spPr>
          <a:xfrm>
            <a:off x="2478096" y="5561297"/>
            <a:ext cx="873816" cy="279400"/>
          </a:xfrm>
          <a:prstGeom prst="leftRightArrow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668713" y="5851687"/>
            <a:ext cx="631904" cy="33855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smtClean="0"/>
              <a:t>몸통 회전</a:t>
            </a:r>
            <a:endParaRPr lang="en-US" altLang="ko-KR" sz="800" smtClean="0"/>
          </a:p>
          <a:p>
            <a:pPr algn="ctr"/>
            <a:r>
              <a:rPr lang="ko-KR" altLang="en-US" sz="800" smtClean="0"/>
              <a:t>모터</a:t>
            </a:r>
            <a:endParaRPr lang="ko-KR" altLang="en-US" sz="800"/>
          </a:p>
        </p:txBody>
      </p:sp>
      <p:pic>
        <p:nvPicPr>
          <p:cNvPr id="15" name="KakaoTalk_20250823_22124077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571447" y="1395689"/>
            <a:ext cx="2011241" cy="3566732"/>
          </a:xfrm>
          <a:prstGeom prst="rect">
            <a:avLst/>
          </a:prstGeom>
        </p:spPr>
      </p:pic>
      <p:pic>
        <p:nvPicPr>
          <p:cNvPr id="16" name="내용 개체 틀 3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9772" y="5074449"/>
            <a:ext cx="2332542" cy="1730242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6053029" y="5112778"/>
            <a:ext cx="722759" cy="290199"/>
          </a:xfrm>
          <a:prstGeom prst="round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/오른쪽 화살표 17"/>
          <p:cNvSpPr/>
          <p:nvPr/>
        </p:nvSpPr>
        <p:spPr>
          <a:xfrm rot="16200000">
            <a:off x="4871155" y="5561297"/>
            <a:ext cx="873816" cy="279400"/>
          </a:xfrm>
          <a:prstGeom prst="leftRightArrow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36810" y="6190241"/>
            <a:ext cx="742512" cy="21544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smtClean="0"/>
              <a:t>head pose.z</a:t>
            </a:r>
            <a:endParaRPr lang="ko-KR" altLang="en-US" sz="800"/>
          </a:p>
        </p:txBody>
      </p:sp>
      <p:pic>
        <p:nvPicPr>
          <p:cNvPr id="20" name="KakaoTalk_20250823_221238175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936810" y="1395689"/>
            <a:ext cx="2011241" cy="3566732"/>
          </a:xfrm>
          <a:prstGeom prst="rect">
            <a:avLst/>
          </a:prstGeom>
        </p:spPr>
      </p:pic>
      <p:pic>
        <p:nvPicPr>
          <p:cNvPr id="21" name="KakaoTalk_20250823_221235920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332098" y="1395689"/>
            <a:ext cx="2011241" cy="3566732"/>
          </a:xfrm>
          <a:prstGeom prst="rect">
            <a:avLst/>
          </a:prstGeom>
        </p:spPr>
      </p:pic>
      <p:pic>
        <p:nvPicPr>
          <p:cNvPr id="22" name="KakaoTalk_20250823_221228623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9720710" y="1395689"/>
            <a:ext cx="2011241" cy="3566732"/>
          </a:xfrm>
          <a:prstGeom prst="rect">
            <a:avLst/>
          </a:prstGeom>
        </p:spPr>
      </p:pic>
      <p:pic>
        <p:nvPicPr>
          <p:cNvPr id="23" name="내용 개체 틀 3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4144" y="5074449"/>
            <a:ext cx="2332542" cy="1730242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8427401" y="5112778"/>
            <a:ext cx="722759" cy="290199"/>
          </a:xfrm>
          <a:prstGeom prst="round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361458" y="6297963"/>
            <a:ext cx="654346" cy="21544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smtClean="0"/>
              <a:t>head rot.x</a:t>
            </a:r>
            <a:endParaRPr lang="ko-KR" altLang="en-US" sz="800"/>
          </a:p>
        </p:txBody>
      </p:sp>
      <p:pic>
        <p:nvPicPr>
          <p:cNvPr id="27" name="내용 개체 틀 3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3672" y="5074449"/>
            <a:ext cx="2332542" cy="1730242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10836929" y="5112778"/>
            <a:ext cx="722759" cy="290199"/>
          </a:xfrm>
          <a:prstGeom prst="roundRect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/오른쪽 화살표 28"/>
          <p:cNvSpPr/>
          <p:nvPr/>
        </p:nvSpPr>
        <p:spPr>
          <a:xfrm rot="16200000">
            <a:off x="10618110" y="5834815"/>
            <a:ext cx="873816" cy="279400"/>
          </a:xfrm>
          <a:prstGeom prst="leftRightArrow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768810" y="6438330"/>
            <a:ext cx="657552" cy="21544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smtClean="0"/>
              <a:t>head rot.y</a:t>
            </a:r>
            <a:endParaRPr lang="ko-KR" altLang="en-US" sz="800"/>
          </a:p>
        </p:txBody>
      </p:sp>
      <p:sp>
        <p:nvSpPr>
          <p:cNvPr id="31" name="왼쪽/오른쪽 화살표 30"/>
          <p:cNvSpPr/>
          <p:nvPr/>
        </p:nvSpPr>
        <p:spPr>
          <a:xfrm>
            <a:off x="8244455" y="5851687"/>
            <a:ext cx="873816" cy="279400"/>
          </a:xfrm>
          <a:prstGeom prst="leftRightArrow">
            <a:avLst/>
          </a:prstGeom>
          <a:solidFill>
            <a:srgbClr val="00B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45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265</Words>
  <Application>Microsoft Office PowerPoint</Application>
  <PresentationFormat>와이드스크린</PresentationFormat>
  <Paragraphs>54</Paragraphs>
  <Slides>14</Slides>
  <Notes>0</Notes>
  <HiddenSlides>0</HiddenSlides>
  <MMClips>10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reachy mini</vt:lpstr>
      <vt:lpstr>개별 하드웨어 테스트</vt:lpstr>
      <vt:lpstr>sts3215 테스트</vt:lpstr>
      <vt:lpstr>sts3215 테스트</vt:lpstr>
      <vt:lpstr>xl330-m288-t 테스트</vt:lpstr>
      <vt:lpstr>xl330-m288-t 테스트</vt:lpstr>
      <vt:lpstr>모터 연동 테스트</vt:lpstr>
      <vt:lpstr>스튜어트 연산 연동</vt:lpstr>
      <vt:lpstr>스튜어트 연산 연동</vt:lpstr>
      <vt:lpstr>스튜어트 연산 연동</vt:lpstr>
      <vt:lpstr>카메라 테스트</vt:lpstr>
      <vt:lpstr>문제점</vt:lpstr>
      <vt:lpstr>전원 공급의 불안정성</vt:lpstr>
      <vt:lpstr>무게 중심 및 상단 링크의 불안정성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reachy mini</dc:title>
  <dc:creator>Beomsu</dc:creator>
  <cp:lastModifiedBy>Beomsu</cp:lastModifiedBy>
  <cp:revision>20</cp:revision>
  <dcterms:created xsi:type="dcterms:W3CDTF">2025-08-22T13:36:30Z</dcterms:created>
  <dcterms:modified xsi:type="dcterms:W3CDTF">2025-08-23T15:18:36Z</dcterms:modified>
</cp:coreProperties>
</file>